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5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Для перемещения страницы щёлкните мышью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595B942-E060-47BF-ACEA-A7158328C6E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7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CD4742A-A2CB-48C1-8AE5-E793060ECA3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1" strike="noStrike" cap="small" spc="-1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lang="ru-RU" sz="30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D5DF435-87DD-4A89-9B4A-00B5C5858A59}" type="datetime">
              <a:rPr lang="ru-RU" sz="1200" b="0" strike="noStrike" spc="-1">
                <a:solidFill>
                  <a:srgbClr val="575F6D"/>
                </a:solidFill>
                <a:latin typeface="Century Schoolbook"/>
              </a:rPr>
              <a:t>07.12.2018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7EBAD47-33EF-4795-814D-B7C64F37A585}" type="slidenum">
              <a:rPr lang="ru-RU" sz="1400" b="1" strike="noStrike" spc="-1">
                <a:solidFill>
                  <a:srgbClr val="FFFFFF"/>
                </a:solidFill>
                <a:latin typeface="Century School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lang="ru-RU" sz="30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Образец текста</a:t>
            </a:r>
          </a:p>
          <a:p>
            <a:pPr marL="640080" lvl="1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lang="ru-RU" sz="2100" b="0" strike="noStrike" spc="-1">
                <a:solidFill>
                  <a:srgbClr val="000000"/>
                </a:solidFill>
                <a:latin typeface="Century Schoolbook"/>
              </a:rPr>
              <a:t>Второй уровень</a:t>
            </a:r>
          </a:p>
          <a:p>
            <a:pPr marL="914400" lvl="2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Третий уровень</a:t>
            </a:r>
          </a:p>
          <a:p>
            <a:pPr marL="1188720" lvl="3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lang="ru-RU" sz="1800" b="0" strike="noStrike" spc="-1">
                <a:solidFill>
                  <a:srgbClr val="000000"/>
                </a:solidFill>
                <a:latin typeface="Century Schoolbook"/>
              </a:rPr>
              <a:t>Четвертый уровень</a:t>
            </a:r>
          </a:p>
          <a:p>
            <a:pPr marL="1463040" lvl="4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lang="ru-RU" sz="1600" b="0" strike="noStrike" spc="-1">
                <a:solidFill>
                  <a:srgbClr val="000000"/>
                </a:solidFill>
                <a:latin typeface="Century Schoolbook"/>
              </a:rPr>
              <a:t>Пятый уровень</a:t>
            </a:r>
          </a:p>
        </p:txBody>
      </p:sp>
      <p:sp>
        <p:nvSpPr>
          <p:cNvPr id="71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DC9D840-45C5-4906-8EA1-75912B46BCA4}" type="datetime">
              <a:rPr lang="ru-RU" sz="1200" b="0" strike="noStrike" spc="-1">
                <a:solidFill>
                  <a:srgbClr val="575F6D"/>
                </a:solidFill>
                <a:latin typeface="Century Schoolbook"/>
              </a:rPr>
              <a:t>07.12.2018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2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6C083186-0D8C-4CE3-A371-1B28AE3A4494}" type="slidenum">
              <a:rPr lang="ru-RU" sz="1400" b="1" strike="noStrike" spc="-1">
                <a:solidFill>
                  <a:srgbClr val="FFFFFF"/>
                </a:solidFill>
                <a:latin typeface="Century Schoolbook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73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99640" y="208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3000" b="1" strike="noStrike" cap="small" spc="-1" dirty="0">
                <a:latin typeface="Arial Black"/>
              </a:rPr>
              <a:t>Проект «</a:t>
            </a:r>
            <a:r>
              <a:rPr lang="ru-RU" sz="3000" b="1" strike="noStrike" cap="small" spc="-1" dirty="0" err="1">
                <a:latin typeface="Arial Black"/>
              </a:rPr>
              <a:t>Нове</a:t>
            </a:r>
            <a:r>
              <a:rPr lang="ru-RU" sz="3000" b="1" strike="noStrike" cap="small" spc="-1" dirty="0">
                <a:latin typeface="Arial Black"/>
              </a:rPr>
              <a:t> </a:t>
            </a:r>
            <a:r>
              <a:rPr lang="ru-RU" sz="3000" b="1" strike="noStrike" cap="small" spc="-1" dirty="0" err="1">
                <a:latin typeface="Arial Black"/>
              </a:rPr>
              <a:t>покоління</a:t>
            </a:r>
            <a:r>
              <a:rPr lang="ru-RU" sz="3000" b="1" strike="noStrike" cap="small" spc="-1" dirty="0">
                <a:latin typeface="Arial Black"/>
              </a:rPr>
              <a:t>»</a:t>
            </a:r>
            <a:endParaRPr lang="ru-RU" sz="3000" b="0" strike="noStrike" spc="-1" dirty="0">
              <a:latin typeface="Century Schoolboo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2929680" y="1700640"/>
            <a:ext cx="6184440" cy="295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«Встановлення дитячого та спеціалізованого workout майданчика»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3124800" y="2616840"/>
            <a:ext cx="5803200" cy="386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07092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CustomShape 1"/>
          <p:cNvSpPr/>
          <p:nvPr/>
        </p:nvSpPr>
        <p:spPr>
          <a:xfrm>
            <a:off x="539552" y="188640"/>
            <a:ext cx="7704448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 err="1">
                <a:latin typeface="Arial Black"/>
              </a:rPr>
              <a:t>Встановлення</a:t>
            </a:r>
            <a:r>
              <a:rPr lang="ru-RU" sz="3000" b="0" strike="noStrike" spc="-1" dirty="0">
                <a:latin typeface="Arial Black"/>
              </a:rPr>
              <a:t> </a:t>
            </a:r>
            <a:r>
              <a:rPr lang="ru-RU" sz="3000" b="0" strike="noStrike" spc="-1" dirty="0" err="1">
                <a:latin typeface="Arial Black"/>
              </a:rPr>
              <a:t>спеціалізованого</a:t>
            </a:r>
            <a:r>
              <a:rPr lang="ru-RU" sz="3000" b="0" strike="noStrike" spc="-1" dirty="0">
                <a:latin typeface="Arial Black"/>
              </a:rPr>
              <a:t> </a:t>
            </a:r>
            <a:r>
              <a:rPr lang="ru-RU" sz="3000" b="0" strike="noStrike" spc="-1" dirty="0" err="1">
                <a:latin typeface="Arial Black"/>
              </a:rPr>
              <a:t>workout</a:t>
            </a:r>
            <a:r>
              <a:rPr lang="ru-RU" sz="3000" b="0" strike="noStrike" spc="-1" dirty="0">
                <a:latin typeface="Arial Black"/>
              </a:rPr>
              <a:t> </a:t>
            </a:r>
            <a:r>
              <a:rPr lang="ru-RU" sz="3000" b="0" strike="noStrike" spc="-1" dirty="0" err="1">
                <a:latin typeface="Arial Black"/>
              </a:rPr>
              <a:t>майданчика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844823"/>
            <a:ext cx="7344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Компактний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спортивний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майданчик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тренувань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розроблена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авторськими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досконалими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деталями,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спортом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фітнесом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Даний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майданчик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відрізняється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надійністю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посилених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кріплень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компактністю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взаємозв’язку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кріплень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3"/>
          <p:cNvPicPr/>
          <p:nvPr/>
        </p:nvPicPr>
        <p:blipFill>
          <a:blip r:embed="rId2"/>
          <a:stretch/>
        </p:blipFill>
        <p:spPr>
          <a:xfrm>
            <a:off x="376200" y="188640"/>
            <a:ext cx="8136720" cy="612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395640" y="311760"/>
            <a:ext cx="7848360" cy="612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611640" y="404640"/>
            <a:ext cx="7495920" cy="606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/>
          <p:cNvPicPr/>
          <p:nvPr/>
        </p:nvPicPr>
        <p:blipFill>
          <a:blip r:embed="rId3"/>
          <a:stretch/>
        </p:blipFill>
        <p:spPr>
          <a:xfrm>
            <a:off x="6398280" y="5111280"/>
            <a:ext cx="1728000" cy="172800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755640" y="-1296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1" strike="noStrike" cap="small" spc="-1" dirty="0">
                <a:latin typeface="Arial Black"/>
              </a:rPr>
              <a:t>Мета проекту</a:t>
            </a:r>
            <a:endParaRPr lang="ru-RU" sz="3000" b="0" strike="noStrike" spc="-1" dirty="0">
              <a:latin typeface="Century Schoolbook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3000" lnSpcReduction="10000"/>
          </a:bodyPr>
          <a:lstStyle/>
          <a:p>
            <a:pPr marL="274320" indent="-273960" algn="just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Зробити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комфортну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зону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відпочинку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дітей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батьків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4320" indent="-273960" algn="just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Покращити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населення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міста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Києва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без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залучення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допомоги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політиків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marL="274320" indent="-273960" algn="just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Популяризувати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активний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відпочинок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всією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родиною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свіжому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повітрі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шляхом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встановлення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майданчику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двох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суміжних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зон: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дитячої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включає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в себе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гірку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гойдалку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інші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ігрові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елементи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дорослої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зони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заняття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спортом– 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турніками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та перекладинами.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буде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територія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здоров'я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радості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!!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Діти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зможуть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користю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провести час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вулиці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дорослі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зайнятися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спортом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свіжому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повітрі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11560" y="-110368"/>
            <a:ext cx="7467120" cy="84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uk-UA" sz="3000" b="0" strike="noStrike" spc="-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Хто ми </a:t>
            </a:r>
            <a:endParaRPr lang="ru-RU" sz="3000" b="0" strike="noStrike" spc="-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80528" y="980728"/>
            <a:ext cx="7467120" cy="230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just">
              <a:lnSpc>
                <a:spcPct val="15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22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людини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небайдужих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до того,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відбувається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нашому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місті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країні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цілому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. Охочих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зробити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добру справу там, де,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буде максимально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цінно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</a:rPr>
              <a:t>потрібно</a:t>
            </a:r>
            <a:r>
              <a:rPr lang="ru-RU" sz="2000" b="0" strike="noStrike" spc="-1" dirty="0">
                <a:solidFill>
                  <a:srgbClr val="000000"/>
                </a:solidFill>
                <a:latin typeface="Arial Black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585632" cy="37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27640" y="18864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3000" b="0" strike="noStrike" cap="small" spc="-1">
                <a:solidFill>
                  <a:srgbClr val="000000"/>
                </a:solidFill>
                <a:latin typeface="Arial Black"/>
              </a:rPr>
              <a:t>Бюджет</a:t>
            </a:r>
            <a:r>
              <a:rPr lang="ru-RU" sz="3000" b="0" strike="noStrike" cap="small" spc="-1">
                <a:solidFill>
                  <a:srgbClr val="575F6D"/>
                </a:solidFill>
                <a:latin typeface="Arial Black"/>
              </a:rPr>
              <a:t> </a:t>
            </a:r>
            <a:r>
              <a:t/>
            </a:r>
            <a:br/>
            <a:endParaRPr lang="ru-RU" sz="30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412640"/>
            <a:ext cx="7467120" cy="506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601"/>
              </a:spcBef>
            </a:pP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Вартість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проекту: 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80 000 грн. 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дану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суму буде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повністю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встановлені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всім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вимогам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техніки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безпеки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воркаут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і дитячий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майданчики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50000"/>
              </a:lnSpc>
              <a:spcBef>
                <a:spcPts val="601"/>
              </a:spcBef>
            </a:pP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наступних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сторінках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презентації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зможете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дізнатися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більше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про те,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ми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будемо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встановлювати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побачити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всі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ціни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документи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обраних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нами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</a:rPr>
              <a:t>підрядників</a:t>
            </a: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691640" y="399960"/>
            <a:ext cx="5112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0" strike="noStrike" spc="-1" dirty="0" err="1">
                <a:solidFill>
                  <a:srgbClr val="000000"/>
                </a:solidFill>
                <a:latin typeface="Arial Black"/>
              </a:rPr>
              <a:t>Встановлення</a:t>
            </a:r>
            <a:r>
              <a:rPr lang="ru-RU" sz="3000" b="0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Arial Black"/>
              </a:rPr>
              <a:t>дитячого</a:t>
            </a:r>
            <a:r>
              <a:rPr lang="ru-RU" sz="3000" b="0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3000" b="0" strike="noStrike" spc="-1" dirty="0" err="1">
                <a:solidFill>
                  <a:srgbClr val="000000"/>
                </a:solidFill>
                <a:latin typeface="Arial Black"/>
              </a:rPr>
              <a:t>майданчика</a:t>
            </a:r>
            <a:r>
              <a:rPr lang="ru-RU" sz="3000" b="0" strike="noStrike" spc="-1" dirty="0">
                <a:solidFill>
                  <a:srgbClr val="000000"/>
                </a:solidFill>
                <a:latin typeface="Arial Black"/>
              </a:rPr>
              <a:t> </a:t>
            </a:r>
            <a:endParaRPr lang="ru-RU" sz="3000" b="0" strike="noStrike" spc="-1" dirty="0">
              <a:latin typeface="Arial"/>
            </a:endParaRPr>
          </a:p>
        </p:txBody>
      </p:sp>
      <p:pic>
        <p:nvPicPr>
          <p:cNvPr id="128" name="Рисунок 127"/>
          <p:cNvPicPr/>
          <p:nvPr/>
        </p:nvPicPr>
        <p:blipFill>
          <a:blip r:embed="rId2"/>
          <a:stretch/>
        </p:blipFill>
        <p:spPr>
          <a:xfrm>
            <a:off x="720000" y="1512000"/>
            <a:ext cx="7092360" cy="47253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755640" y="471600"/>
            <a:ext cx="7344360" cy="619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.artemchuk\Desktop\по\photo_2018-12-07_13-39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1181160" y="330120"/>
            <a:ext cx="6756480" cy="604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749160" y="254160"/>
            <a:ext cx="6108840" cy="626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200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«Нове покоління»</dc:title>
  <dc:creator>Артемчук Елена</dc:creator>
  <cp:lastModifiedBy>e.artemchuk</cp:lastModifiedBy>
  <cp:revision>13</cp:revision>
  <dcterms:created xsi:type="dcterms:W3CDTF">2018-12-07T09:40:48Z</dcterms:created>
  <dcterms:modified xsi:type="dcterms:W3CDTF">2018-12-07T12:02:37Z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